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18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Online Shopping Cart with Software Design Patterns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implementation of common software design patterns in an online shopping cart application. We'll examine the benefits of using design patterns to create a robust, maintainable, and scalable solution.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684044"/>
            <a:ext cx="97135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82605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Design Patterns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34338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are Design Patterns?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patterns are reusable solutions to common software design problems. They provide a blueprint for solving specific design challenges encountered in software development.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43386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Using Design Patterns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patterns promote code reusability, improve maintainability, enhance flexibility, and facilitate collaboration among developers.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972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Singleton Pattern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624143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8585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436673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that a class has only one instance and provides a global point of access to it.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24143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8585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436673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database connection manager or a logging service.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56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Factory Pattern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5661660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609338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an interface for creating objects, but lets subclasses decide which class to instantiate.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6067" y="5661660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65783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Case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165783" y="609338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different types of products in an online store, such as shirts, pants, or shoes.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57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Strategy Pattern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8017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73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Flexibility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582120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algorithms to be swapped at runtime, making the application adaptable to changing requirements.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28017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073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Variety of Options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4582120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strategies can be used for handling discounts, shipping calculations, or payment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563" y="724019"/>
            <a:ext cx="7681674" cy="205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kern="0" spc="-8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the Singleton Pattern in the Online Shopping Cart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19505" y="3093720"/>
            <a:ext cx="22860" cy="4411742"/>
          </a:xfrm>
          <a:prstGeom prst="roundRect">
            <a:avLst>
              <a:gd name="adj" fmla="val 3838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743105" y="3552349"/>
            <a:ext cx="731163" cy="22860"/>
          </a:xfrm>
          <a:prstGeom prst="roundRect">
            <a:avLst>
              <a:gd name="adj" fmla="val 3838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295906" y="3328749"/>
            <a:ext cx="470059" cy="470059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3784" y="3399234"/>
            <a:ext cx="13430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80008" y="3302556"/>
            <a:ext cx="2742128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Initialization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80008" y="3770471"/>
            <a:ext cx="6219230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private constructor prevents direct instantiation of the class.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3105" y="4981099"/>
            <a:ext cx="731163" cy="22860"/>
          </a:xfrm>
          <a:prstGeom prst="roundRect">
            <a:avLst>
              <a:gd name="adj" fmla="val 3838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295906" y="4757499"/>
            <a:ext cx="470059" cy="470059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0924" y="4827984"/>
            <a:ext cx="18002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680008" y="4731306"/>
            <a:ext cx="2742128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Instance Management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80008" y="5199221"/>
            <a:ext cx="6219230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static instance variable holds the single instance of the class.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3105" y="6409849"/>
            <a:ext cx="731163" cy="22860"/>
          </a:xfrm>
          <a:prstGeom prst="roundRect">
            <a:avLst>
              <a:gd name="adj" fmla="val 3838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5906" y="6186249"/>
            <a:ext cx="470059" cy="470059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1043" y="6256734"/>
            <a:ext cx="179665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5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680008" y="6160056"/>
            <a:ext cx="2742128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 Method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80008" y="6627971"/>
            <a:ext cx="621923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static getInstance() method provides controlled access to the single instance.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207" y="554117"/>
            <a:ext cx="7733586" cy="1983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8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the Factory Pattern in the Online Shopping Cart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07" y="2839760"/>
            <a:ext cx="1007507" cy="16121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4895" y="3041213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Interface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14895" y="3492579"/>
            <a:ext cx="642389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common attributes and methods for all product types.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07" y="4451866"/>
            <a:ext cx="1007507" cy="16121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4895" y="4653320"/>
            <a:ext cx="294774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Concrete Product Classes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14895" y="5104686"/>
            <a:ext cx="642389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the product interface for specific product types.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07" y="6063972"/>
            <a:ext cx="1007507" cy="16121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4895" y="6265426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Factory Class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14895" y="6716792"/>
            <a:ext cx="642389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methods to create instances of concrete product classes.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0018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Implementing the Strategy Pattern in the Online Shopping Cart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042166"/>
            <a:ext cx="2152055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452" y="3642360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518416"/>
            <a:ext cx="231993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Strategy Interface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5187077" y="4379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423529"/>
            <a:ext cx="4304109" cy="13246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6807" y="4859060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6503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Concrete Strategies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6433304" y="5158502"/>
            <a:ext cx="43959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discount calculation algorithms.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3164" y="576131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804892"/>
            <a:ext cx="6456164" cy="132468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6926" y="6240423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60317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 Class</a:t>
            </a:r>
            <a:endParaRPr lang="en-US" sz="2300" dirty="0"/>
          </a:p>
        </p:txBody>
      </p:sp>
      <p:sp>
        <p:nvSpPr>
          <p:cNvPr id="15" name="Text 10"/>
          <p:cNvSpPr/>
          <p:nvPr/>
        </p:nvSpPr>
        <p:spPr>
          <a:xfrm>
            <a:off x="7509272" y="6539865"/>
            <a:ext cx="42400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Holds a reference to the chosen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925" y="1091208"/>
            <a:ext cx="7500223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8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Key Takeaways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35925" y="2201704"/>
            <a:ext cx="3678317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kern="0" spc="-10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1195149" y="3158371"/>
            <a:ext cx="275986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Maintainability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35925" y="3629382"/>
            <a:ext cx="3678317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patterns make code easier to modify and extend.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29639" y="2201704"/>
            <a:ext cx="3678436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kern="0" spc="-10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5188863" y="3158371"/>
            <a:ext cx="275986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Flexibility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729639" y="3629382"/>
            <a:ext cx="3678436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allow the application to adapt to changing requirements.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5925" y="5038011"/>
            <a:ext cx="3678317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b="1" kern="0" spc="-10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195149" y="5994678"/>
            <a:ext cx="275986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Reusability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35925" y="6465689"/>
            <a:ext cx="3678317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can be reused in different parts of the application or in other projects.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Custom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Inter Bold</vt:lpstr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Siruvella Jeevana Jyothi</cp:lastModifiedBy>
  <cp:revision>2</cp:revision>
  <dcterms:created xsi:type="dcterms:W3CDTF">2025-01-07T14:15:36Z</dcterms:created>
  <dcterms:modified xsi:type="dcterms:W3CDTF">2025-01-07T14:21:31Z</dcterms:modified>
</cp:coreProperties>
</file>